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DFF8C5-A012-41FB-BBC2-62487C023661}" v="156" dt="2022-08-04T11:46:00.339"/>
    <p1510:client id="{76A5F359-54E5-C329-207A-E273CDFD4407}" v="107" dt="2022-08-04T14:51:00.954"/>
    <p1510:client id="{CD7699AB-106F-436A-A2DC-1ECCF2CAC634}" v="4" dt="2022-08-01T23:55:23.8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ylor, Ethan" userId="S::tayloet@richmond.k12.ga.us::b4bebfff-1e95-488e-9b8b-d5068103988f" providerId="AD" clId="Web-{1EDFF8C5-A012-41FB-BBC2-62487C023661}"/>
    <pc:docChg chg="modSld">
      <pc:chgData name="Taylor, Ethan" userId="S::tayloet@richmond.k12.ga.us::b4bebfff-1e95-488e-9b8b-d5068103988f" providerId="AD" clId="Web-{1EDFF8C5-A012-41FB-BBC2-62487C023661}" dt="2022-08-04T11:45:59.167" v="82" actId="20577"/>
      <pc:docMkLst>
        <pc:docMk/>
      </pc:docMkLst>
      <pc:sldChg chg="addSp delSp modSp">
        <pc:chgData name="Taylor, Ethan" userId="S::tayloet@richmond.k12.ga.us::b4bebfff-1e95-488e-9b8b-d5068103988f" providerId="AD" clId="Web-{1EDFF8C5-A012-41FB-BBC2-62487C023661}" dt="2022-08-04T11:45:59.167" v="82" actId="20577"/>
        <pc:sldMkLst>
          <pc:docMk/>
          <pc:sldMk cId="533580682" sldId="256"/>
        </pc:sldMkLst>
        <pc:spChg chg="mod">
          <ac:chgData name="Taylor, Ethan" userId="S::tayloet@richmond.k12.ga.us::b4bebfff-1e95-488e-9b8b-d5068103988f" providerId="AD" clId="Web-{1EDFF8C5-A012-41FB-BBC2-62487C023661}" dt="2022-08-04T11:45:59.167" v="82" actId="20577"/>
          <ac:spMkLst>
            <pc:docMk/>
            <pc:sldMk cId="533580682" sldId="256"/>
            <ac:spMk id="4" creationId="{00000000-0000-0000-0000-000000000000}"/>
          </ac:spMkLst>
        </pc:spChg>
        <pc:spChg chg="del mod">
          <ac:chgData name="Taylor, Ethan" userId="S::tayloet@richmond.k12.ga.us::b4bebfff-1e95-488e-9b8b-d5068103988f" providerId="AD" clId="Web-{1EDFF8C5-A012-41FB-BBC2-62487C023661}" dt="2022-08-04T11:41:07.454" v="18"/>
          <ac:spMkLst>
            <pc:docMk/>
            <pc:sldMk cId="533580682" sldId="256"/>
            <ac:spMk id="5" creationId="{00000000-0000-0000-0000-000000000000}"/>
          </ac:spMkLst>
        </pc:spChg>
        <pc:spChg chg="mod">
          <ac:chgData name="Taylor, Ethan" userId="S::tayloet@richmond.k12.ga.us::b4bebfff-1e95-488e-9b8b-d5068103988f" providerId="AD" clId="Web-{1EDFF8C5-A012-41FB-BBC2-62487C023661}" dt="2022-08-04T11:45:36.836" v="75" actId="20577"/>
          <ac:spMkLst>
            <pc:docMk/>
            <pc:sldMk cId="533580682" sldId="256"/>
            <ac:spMk id="10" creationId="{00000000-0000-0000-0000-000000000000}"/>
          </ac:spMkLst>
        </pc:spChg>
        <pc:spChg chg="del mod">
          <ac:chgData name="Taylor, Ethan" userId="S::tayloet@richmond.k12.ga.us::b4bebfff-1e95-488e-9b8b-d5068103988f" providerId="AD" clId="Web-{1EDFF8C5-A012-41FB-BBC2-62487C023661}" dt="2022-08-04T11:40:48.891" v="15"/>
          <ac:spMkLst>
            <pc:docMk/>
            <pc:sldMk cId="533580682" sldId="256"/>
            <ac:spMk id="11" creationId="{00000000-0000-0000-0000-000000000000}"/>
          </ac:spMkLst>
        </pc:spChg>
        <pc:spChg chg="del mod">
          <ac:chgData name="Taylor, Ethan" userId="S::tayloet@richmond.k12.ga.us::b4bebfff-1e95-488e-9b8b-d5068103988f" providerId="AD" clId="Web-{1EDFF8C5-A012-41FB-BBC2-62487C023661}" dt="2022-08-04T11:40:33.719" v="12"/>
          <ac:spMkLst>
            <pc:docMk/>
            <pc:sldMk cId="533580682" sldId="256"/>
            <ac:spMk id="12" creationId="{00000000-0000-0000-0000-000000000000}"/>
          </ac:spMkLst>
        </pc:spChg>
        <pc:picChg chg="add mod">
          <ac:chgData name="Taylor, Ethan" userId="S::tayloet@richmond.k12.ga.us::b4bebfff-1e95-488e-9b8b-d5068103988f" providerId="AD" clId="Web-{1EDFF8C5-A012-41FB-BBC2-62487C023661}" dt="2022-08-04T11:45:43.651" v="76" actId="14100"/>
          <ac:picMkLst>
            <pc:docMk/>
            <pc:sldMk cId="533580682" sldId="256"/>
            <ac:picMk id="2" creationId="{71CEF672-56D3-0202-D561-64993CB190C6}"/>
          </ac:picMkLst>
        </pc:picChg>
        <pc:picChg chg="del">
          <ac:chgData name="Taylor, Ethan" userId="S::tayloet@richmond.k12.ga.us::b4bebfff-1e95-488e-9b8b-d5068103988f" providerId="AD" clId="Web-{1EDFF8C5-A012-41FB-BBC2-62487C023661}" dt="2022-08-04T11:40:13.671" v="6"/>
          <ac:picMkLst>
            <pc:docMk/>
            <pc:sldMk cId="533580682" sldId="256"/>
            <ac:picMk id="9" creationId="{53300921-45F9-C1AF-26D6-C973FD4E3AC8}"/>
          </ac:picMkLst>
        </pc:picChg>
        <pc:picChg chg="del">
          <ac:chgData name="Taylor, Ethan" userId="S::tayloet@richmond.k12.ga.us::b4bebfff-1e95-488e-9b8b-d5068103988f" providerId="AD" clId="Web-{1EDFF8C5-A012-41FB-BBC2-62487C023661}" dt="2022-08-04T11:40:20.703" v="8"/>
          <ac:picMkLst>
            <pc:docMk/>
            <pc:sldMk cId="533580682" sldId="256"/>
            <ac:picMk id="19" creationId="{00000000-0000-0000-0000-000000000000}"/>
          </ac:picMkLst>
        </pc:picChg>
        <pc:picChg chg="del">
          <ac:chgData name="Taylor, Ethan" userId="S::tayloet@richmond.k12.ga.us::b4bebfff-1e95-488e-9b8b-d5068103988f" providerId="AD" clId="Web-{1EDFF8C5-A012-41FB-BBC2-62487C023661}" dt="2022-08-04T11:40:15.937" v="7"/>
          <ac:picMkLst>
            <pc:docMk/>
            <pc:sldMk cId="533580682" sldId="256"/>
            <ac:picMk id="25" creationId="{CF9CE929-2AD0-0948-CA12-B24E415CC22F}"/>
          </ac:picMkLst>
        </pc:picChg>
        <pc:picChg chg="del">
          <ac:chgData name="Taylor, Ethan" userId="S::tayloet@richmond.k12.ga.us::b4bebfff-1e95-488e-9b8b-d5068103988f" providerId="AD" clId="Web-{1EDFF8C5-A012-41FB-BBC2-62487C023661}" dt="2022-08-04T11:40:22.843" v="9"/>
          <ac:picMkLst>
            <pc:docMk/>
            <pc:sldMk cId="533580682" sldId="256"/>
            <ac:picMk id="1028" creationId="{00000000-0000-0000-0000-000000000000}"/>
          </ac:picMkLst>
        </pc:picChg>
        <pc:picChg chg="del">
          <ac:chgData name="Taylor, Ethan" userId="S::tayloet@richmond.k12.ga.us::b4bebfff-1e95-488e-9b8b-d5068103988f" providerId="AD" clId="Web-{1EDFF8C5-A012-41FB-BBC2-62487C023661}" dt="2022-08-04T11:40:51.735" v="16"/>
          <ac:picMkLst>
            <pc:docMk/>
            <pc:sldMk cId="533580682" sldId="256"/>
            <ac:picMk id="1030" creationId="{00000000-0000-0000-0000-000000000000}"/>
          </ac:picMkLst>
        </pc:picChg>
      </pc:sldChg>
    </pc:docChg>
  </pc:docChgLst>
  <pc:docChgLst>
    <pc:chgData name="Taylor, Ethan" userId="S::tayloet@richmond.k12.ga.us::b4bebfff-1e95-488e-9b8b-d5068103988f" providerId="AD" clId="Web-{76A5F359-54E5-C329-207A-E273CDFD4407}"/>
    <pc:docChg chg="modSld">
      <pc:chgData name="Taylor, Ethan" userId="S::tayloet@richmond.k12.ga.us::b4bebfff-1e95-488e-9b8b-d5068103988f" providerId="AD" clId="Web-{76A5F359-54E5-C329-207A-E273CDFD4407}" dt="2022-08-04T14:51:00.954" v="63" actId="14100"/>
      <pc:docMkLst>
        <pc:docMk/>
      </pc:docMkLst>
      <pc:sldChg chg="addSp delSp modSp">
        <pc:chgData name="Taylor, Ethan" userId="S::tayloet@richmond.k12.ga.us::b4bebfff-1e95-488e-9b8b-d5068103988f" providerId="AD" clId="Web-{76A5F359-54E5-C329-207A-E273CDFD4407}" dt="2022-08-04T14:51:00.954" v="63" actId="14100"/>
        <pc:sldMkLst>
          <pc:docMk/>
          <pc:sldMk cId="533580682" sldId="256"/>
        </pc:sldMkLst>
        <pc:spChg chg="mod">
          <ac:chgData name="Taylor, Ethan" userId="S::tayloet@richmond.k12.ga.us::b4bebfff-1e95-488e-9b8b-d5068103988f" providerId="AD" clId="Web-{76A5F359-54E5-C329-207A-E273CDFD4407}" dt="2022-08-04T14:35:16.745" v="6" actId="20577"/>
          <ac:spMkLst>
            <pc:docMk/>
            <pc:sldMk cId="533580682" sldId="256"/>
            <ac:spMk id="10" creationId="{00000000-0000-0000-0000-000000000000}"/>
          </ac:spMkLst>
        </pc:spChg>
        <pc:spChg chg="mod">
          <ac:chgData name="Taylor, Ethan" userId="S::tayloet@richmond.k12.ga.us::b4bebfff-1e95-488e-9b8b-d5068103988f" providerId="AD" clId="Web-{76A5F359-54E5-C329-207A-E273CDFD4407}" dt="2022-08-04T14:37:15.283" v="41" actId="20577"/>
          <ac:spMkLst>
            <pc:docMk/>
            <pc:sldMk cId="533580682" sldId="256"/>
            <ac:spMk id="13" creationId="{00000000-0000-0000-0000-000000000000}"/>
          </ac:spMkLst>
        </pc:spChg>
        <pc:picChg chg="del">
          <ac:chgData name="Taylor, Ethan" userId="S::tayloet@richmond.k12.ga.us::b4bebfff-1e95-488e-9b8b-d5068103988f" providerId="AD" clId="Web-{76A5F359-54E5-C329-207A-E273CDFD4407}" dt="2022-08-04T14:38:31.459" v="42"/>
          <ac:picMkLst>
            <pc:docMk/>
            <pc:sldMk cId="533580682" sldId="256"/>
            <ac:picMk id="3" creationId="{039B549D-0C3F-F8D8-7936-85400338D8B9}"/>
          </ac:picMkLst>
        </pc:picChg>
        <pc:picChg chg="add mod">
          <ac:chgData name="Taylor, Ethan" userId="S::tayloet@richmond.k12.ga.us::b4bebfff-1e95-488e-9b8b-d5068103988f" providerId="AD" clId="Web-{76A5F359-54E5-C329-207A-E273CDFD4407}" dt="2022-08-04T14:35:26.308" v="7" actId="1076"/>
          <ac:picMkLst>
            <pc:docMk/>
            <pc:sldMk cId="533580682" sldId="256"/>
            <ac:picMk id="5" creationId="{BBD315BF-E76D-34BD-2591-02DBC973A967}"/>
          </ac:picMkLst>
        </pc:picChg>
        <pc:picChg chg="add del mod">
          <ac:chgData name="Taylor, Ethan" userId="S::tayloet@richmond.k12.ga.us::b4bebfff-1e95-488e-9b8b-d5068103988f" providerId="AD" clId="Web-{76A5F359-54E5-C329-207A-E273CDFD4407}" dt="2022-08-04T14:39:01.789" v="45"/>
          <ac:picMkLst>
            <pc:docMk/>
            <pc:sldMk cId="533580682" sldId="256"/>
            <ac:picMk id="7" creationId="{30601967-52C4-9496-3772-9CE99F478209}"/>
          </ac:picMkLst>
        </pc:picChg>
        <pc:picChg chg="add del mod">
          <ac:chgData name="Taylor, Ethan" userId="S::tayloet@richmond.k12.ga.us::b4bebfff-1e95-488e-9b8b-d5068103988f" providerId="AD" clId="Web-{76A5F359-54E5-C329-207A-E273CDFD4407}" dt="2022-08-04T14:39:26.274" v="47"/>
          <ac:picMkLst>
            <pc:docMk/>
            <pc:sldMk cId="533580682" sldId="256"/>
            <ac:picMk id="8" creationId="{6F9D6DCB-F791-473E-1559-9345AA75B23A}"/>
          </ac:picMkLst>
        </pc:picChg>
        <pc:picChg chg="add del mod">
          <ac:chgData name="Taylor, Ethan" userId="S::tayloet@richmond.k12.ga.us::b4bebfff-1e95-488e-9b8b-d5068103988f" providerId="AD" clId="Web-{76A5F359-54E5-C329-207A-E273CDFD4407}" dt="2022-08-04T14:43:06.099" v="49"/>
          <ac:picMkLst>
            <pc:docMk/>
            <pc:sldMk cId="533580682" sldId="256"/>
            <ac:picMk id="9" creationId="{2C815B1B-58F9-0785-6777-66BB06725493}"/>
          </ac:picMkLst>
        </pc:picChg>
        <pc:picChg chg="add del mod">
          <ac:chgData name="Taylor, Ethan" userId="S::tayloet@richmond.k12.ga.us::b4bebfff-1e95-488e-9b8b-d5068103988f" providerId="AD" clId="Web-{76A5F359-54E5-C329-207A-E273CDFD4407}" dt="2022-08-04T14:47:08.847" v="51"/>
          <ac:picMkLst>
            <pc:docMk/>
            <pc:sldMk cId="533580682" sldId="256"/>
            <ac:picMk id="11" creationId="{DBD71737-453F-7545-84B1-BDD3882F6222}"/>
          </ac:picMkLst>
        </pc:picChg>
        <pc:picChg chg="add del mod">
          <ac:chgData name="Taylor, Ethan" userId="S::tayloet@richmond.k12.ga.us::b4bebfff-1e95-488e-9b8b-d5068103988f" providerId="AD" clId="Web-{76A5F359-54E5-C329-207A-E273CDFD4407}" dt="2022-08-04T14:48:37.180" v="57"/>
          <ac:picMkLst>
            <pc:docMk/>
            <pc:sldMk cId="533580682" sldId="256"/>
            <ac:picMk id="12" creationId="{A37D77CC-151F-16D8-17CC-7FA1BCFA9CCD}"/>
          </ac:picMkLst>
        </pc:picChg>
        <pc:picChg chg="add mod">
          <ac:chgData name="Taylor, Ethan" userId="S::tayloet@richmond.k12.ga.us::b4bebfff-1e95-488e-9b8b-d5068103988f" providerId="AD" clId="Web-{76A5F359-54E5-C329-207A-E273CDFD4407}" dt="2022-08-04T14:51:00.954" v="63" actId="14100"/>
          <ac:picMkLst>
            <pc:docMk/>
            <pc:sldMk cId="533580682" sldId="256"/>
            <ac:picMk id="16" creationId="{91E03859-3FE1-6352-CD99-9BF6887CE460}"/>
          </ac:picMkLst>
        </pc:picChg>
      </pc:sldChg>
    </pc:docChg>
  </pc:docChgLst>
  <pc:docChgLst>
    <pc:chgData name="Middleton, Tikki" userId="2048e53d-53c4-4268-8711-8e52f59aef57" providerId="ADAL" clId="{CD7699AB-106F-436A-A2DC-1ECCF2CAC634}"/>
    <pc:docChg chg="custSel modSld">
      <pc:chgData name="Middleton, Tikki" userId="2048e53d-53c4-4268-8711-8e52f59aef57" providerId="ADAL" clId="{CD7699AB-106F-436A-A2DC-1ECCF2CAC634}" dt="2022-08-02T00:04:15.255" v="300" actId="20577"/>
      <pc:docMkLst>
        <pc:docMk/>
      </pc:docMkLst>
      <pc:sldChg chg="addSp delSp modSp mod">
        <pc:chgData name="Middleton, Tikki" userId="2048e53d-53c4-4268-8711-8e52f59aef57" providerId="ADAL" clId="{CD7699AB-106F-436A-A2DC-1ECCF2CAC634}" dt="2022-08-02T00:04:15.255" v="300" actId="20577"/>
        <pc:sldMkLst>
          <pc:docMk/>
          <pc:sldMk cId="533580682" sldId="256"/>
        </pc:sldMkLst>
        <pc:spChg chg="mod">
          <ac:chgData name="Middleton, Tikki" userId="2048e53d-53c4-4268-8711-8e52f59aef57" providerId="ADAL" clId="{CD7699AB-106F-436A-A2DC-1ECCF2CAC634}" dt="2022-08-01T23:54:50.461" v="266" actId="14100"/>
          <ac:spMkLst>
            <pc:docMk/>
            <pc:sldMk cId="533580682" sldId="256"/>
            <ac:spMk id="4" creationId="{00000000-0000-0000-0000-000000000000}"/>
          </ac:spMkLst>
        </pc:spChg>
        <pc:spChg chg="mod">
          <ac:chgData name="Middleton, Tikki" userId="2048e53d-53c4-4268-8711-8e52f59aef57" providerId="ADAL" clId="{CD7699AB-106F-436A-A2DC-1ECCF2CAC634}" dt="2022-08-01T23:58:14.430" v="281" actId="122"/>
          <ac:spMkLst>
            <pc:docMk/>
            <pc:sldMk cId="533580682" sldId="256"/>
            <ac:spMk id="5" creationId="{00000000-0000-0000-0000-000000000000}"/>
          </ac:spMkLst>
        </pc:spChg>
        <pc:spChg chg="mod">
          <ac:chgData name="Middleton, Tikki" userId="2048e53d-53c4-4268-8711-8e52f59aef57" providerId="ADAL" clId="{CD7699AB-106F-436A-A2DC-1ECCF2CAC634}" dt="2022-08-01T23:54:38.235" v="263" actId="1076"/>
          <ac:spMkLst>
            <pc:docMk/>
            <pc:sldMk cId="533580682" sldId="256"/>
            <ac:spMk id="10" creationId="{00000000-0000-0000-0000-000000000000}"/>
          </ac:spMkLst>
        </pc:spChg>
        <pc:spChg chg="mod">
          <ac:chgData name="Middleton, Tikki" userId="2048e53d-53c4-4268-8711-8e52f59aef57" providerId="ADAL" clId="{CD7699AB-106F-436A-A2DC-1ECCF2CAC634}" dt="2022-08-01T23:55:35.282" v="272" actId="1076"/>
          <ac:spMkLst>
            <pc:docMk/>
            <pc:sldMk cId="533580682" sldId="256"/>
            <ac:spMk id="11" creationId="{00000000-0000-0000-0000-000000000000}"/>
          </ac:spMkLst>
        </pc:spChg>
        <pc:spChg chg="mod">
          <ac:chgData name="Middleton, Tikki" userId="2048e53d-53c4-4268-8711-8e52f59aef57" providerId="ADAL" clId="{CD7699AB-106F-436A-A2DC-1ECCF2CAC634}" dt="2022-08-02T00:03:57.106" v="295" actId="122"/>
          <ac:spMkLst>
            <pc:docMk/>
            <pc:sldMk cId="533580682" sldId="256"/>
            <ac:spMk id="13" creationId="{00000000-0000-0000-0000-000000000000}"/>
          </ac:spMkLst>
        </pc:spChg>
        <pc:spChg chg="mod">
          <ac:chgData name="Middleton, Tikki" userId="2048e53d-53c4-4268-8711-8e52f59aef57" providerId="ADAL" clId="{CD7699AB-106F-436A-A2DC-1ECCF2CAC634}" dt="2022-08-01T23:52:32.377" v="175" actId="113"/>
          <ac:spMkLst>
            <pc:docMk/>
            <pc:sldMk cId="533580682" sldId="256"/>
            <ac:spMk id="14" creationId="{00000000-0000-0000-0000-000000000000}"/>
          </ac:spMkLst>
        </pc:spChg>
        <pc:spChg chg="mod">
          <ac:chgData name="Middleton, Tikki" userId="2048e53d-53c4-4268-8711-8e52f59aef57" providerId="ADAL" clId="{CD7699AB-106F-436A-A2DC-1ECCF2CAC634}" dt="2022-08-02T00:04:15.255" v="300" actId="20577"/>
          <ac:spMkLst>
            <pc:docMk/>
            <pc:sldMk cId="533580682" sldId="256"/>
            <ac:spMk id="15" creationId="{00000000-0000-0000-0000-000000000000}"/>
          </ac:spMkLst>
        </pc:spChg>
        <pc:picChg chg="del">
          <ac:chgData name="Middleton, Tikki" userId="2048e53d-53c4-4268-8711-8e52f59aef57" providerId="ADAL" clId="{CD7699AB-106F-436A-A2DC-1ECCF2CAC634}" dt="2022-08-01T23:55:44.986" v="273" actId="478"/>
          <ac:picMkLst>
            <pc:docMk/>
            <pc:sldMk cId="533580682" sldId="256"/>
            <ac:picMk id="7" creationId="{00000000-0000-0000-0000-000000000000}"/>
          </ac:picMkLst>
        </pc:picChg>
        <pc:picChg chg="add mod">
          <ac:chgData name="Middleton, Tikki" userId="2048e53d-53c4-4268-8711-8e52f59aef57" providerId="ADAL" clId="{CD7699AB-106F-436A-A2DC-1ECCF2CAC634}" dt="2022-08-01T23:54:33.714" v="262" actId="1076"/>
          <ac:picMkLst>
            <pc:docMk/>
            <pc:sldMk cId="533580682" sldId="256"/>
            <ac:picMk id="9" creationId="{53300921-45F9-C1AF-26D6-C973FD4E3AC8}"/>
          </ac:picMkLst>
        </pc:picChg>
        <pc:picChg chg="del">
          <ac:chgData name="Middleton, Tikki" userId="2048e53d-53c4-4268-8711-8e52f59aef57" providerId="ADAL" clId="{CD7699AB-106F-436A-A2DC-1ECCF2CAC634}" dt="2022-08-01T23:44:52.355" v="55" actId="478"/>
          <ac:picMkLst>
            <pc:docMk/>
            <pc:sldMk cId="533580682" sldId="256"/>
            <ac:picMk id="16" creationId="{00000000-0000-0000-0000-000000000000}"/>
          </ac:picMkLst>
        </pc:picChg>
        <pc:picChg chg="del">
          <ac:chgData name="Middleton, Tikki" userId="2048e53d-53c4-4268-8711-8e52f59aef57" providerId="ADAL" clId="{CD7699AB-106F-436A-A2DC-1ECCF2CAC634}" dt="2022-08-01T23:45:24.807" v="80" actId="478"/>
          <ac:picMkLst>
            <pc:docMk/>
            <pc:sldMk cId="533580682" sldId="256"/>
            <ac:picMk id="18" creationId="{00000000-0000-0000-0000-000000000000}"/>
          </ac:picMkLst>
        </pc:picChg>
        <pc:picChg chg="mod">
          <ac:chgData name="Middleton, Tikki" userId="2048e53d-53c4-4268-8711-8e52f59aef57" providerId="ADAL" clId="{CD7699AB-106F-436A-A2DC-1ECCF2CAC634}" dt="2022-08-01T23:58:21.398" v="283" actId="1076"/>
          <ac:picMkLst>
            <pc:docMk/>
            <pc:sldMk cId="533580682" sldId="256"/>
            <ac:picMk id="19" creationId="{00000000-0000-0000-0000-000000000000}"/>
          </ac:picMkLst>
        </pc:picChg>
        <pc:picChg chg="mod">
          <ac:chgData name="Middleton, Tikki" userId="2048e53d-53c4-4268-8711-8e52f59aef57" providerId="ADAL" clId="{CD7699AB-106F-436A-A2DC-1ECCF2CAC634}" dt="2022-08-01T23:44:59.225" v="56" actId="1076"/>
          <ac:picMkLst>
            <pc:docMk/>
            <pc:sldMk cId="533580682" sldId="256"/>
            <ac:picMk id="21" creationId="{33C65A53-425B-1D4D-A6CD-FB18D00137D5}"/>
          </ac:picMkLst>
        </pc:picChg>
        <pc:picChg chg="add del">
          <ac:chgData name="Middleton, Tikki" userId="2048e53d-53c4-4268-8711-8e52f59aef57" providerId="ADAL" clId="{CD7699AB-106F-436A-A2DC-1ECCF2CAC634}" dt="2022-08-01T23:51:03.625" v="160"/>
          <ac:picMkLst>
            <pc:docMk/>
            <pc:sldMk cId="533580682" sldId="256"/>
            <ac:picMk id="22" creationId="{21912749-ACEB-9F39-9DC6-F0B132E74E58}"/>
          </ac:picMkLst>
        </pc:picChg>
        <pc:picChg chg="add del">
          <ac:chgData name="Middleton, Tikki" userId="2048e53d-53c4-4268-8711-8e52f59aef57" providerId="ADAL" clId="{CD7699AB-106F-436A-A2DC-1ECCF2CAC634}" dt="2022-08-01T23:51:03.625" v="160"/>
          <ac:picMkLst>
            <pc:docMk/>
            <pc:sldMk cId="533580682" sldId="256"/>
            <ac:picMk id="23" creationId="{65470655-07DA-7E18-F2F7-2560D2F0F22C}"/>
          </ac:picMkLst>
        </pc:picChg>
        <pc:picChg chg="add mod">
          <ac:chgData name="Middleton, Tikki" userId="2048e53d-53c4-4268-8711-8e52f59aef57" providerId="ADAL" clId="{CD7699AB-106F-436A-A2DC-1ECCF2CAC634}" dt="2022-08-01T23:58:35.126" v="284" actId="14100"/>
          <ac:picMkLst>
            <pc:docMk/>
            <pc:sldMk cId="533580682" sldId="256"/>
            <ac:picMk id="25" creationId="{CF9CE929-2AD0-0948-CA12-B24E415CC22F}"/>
          </ac:picMkLst>
        </pc:picChg>
        <pc:picChg chg="add del">
          <ac:chgData name="Middleton, Tikki" userId="2048e53d-53c4-4268-8711-8e52f59aef57" providerId="ADAL" clId="{CD7699AB-106F-436A-A2DC-1ECCF2CAC634}" dt="2022-08-01T23:51:03.625" v="160"/>
          <ac:picMkLst>
            <pc:docMk/>
            <pc:sldMk cId="533580682" sldId="256"/>
            <ac:picMk id="1026" creationId="{D49B559C-8F5F-B707-0E1C-E0FE9D69F6CA}"/>
          </ac:picMkLst>
        </pc:picChg>
        <pc:picChg chg="add del">
          <ac:chgData name="Middleton, Tikki" userId="2048e53d-53c4-4268-8711-8e52f59aef57" providerId="ADAL" clId="{CD7699AB-106F-436A-A2DC-1ECCF2CAC634}" dt="2022-08-01T23:51:03.625" v="160"/>
          <ac:picMkLst>
            <pc:docMk/>
            <pc:sldMk cId="533580682" sldId="256"/>
            <ac:picMk id="1027" creationId="{F6D27079-0C2F-4CA5-E26C-E2740A887F66}"/>
          </ac:picMkLst>
        </pc:picChg>
        <pc:picChg chg="mod">
          <ac:chgData name="Middleton, Tikki" userId="2048e53d-53c4-4268-8711-8e52f59aef57" providerId="ADAL" clId="{CD7699AB-106F-436A-A2DC-1ECCF2CAC634}" dt="2022-08-01T23:54:40.986" v="264" actId="1076"/>
          <ac:picMkLst>
            <pc:docMk/>
            <pc:sldMk cId="533580682" sldId="256"/>
            <ac:picMk id="1028" creationId="{00000000-0000-0000-0000-000000000000}"/>
          </ac:picMkLst>
        </pc:picChg>
        <pc:picChg chg="add del">
          <ac:chgData name="Middleton, Tikki" userId="2048e53d-53c4-4268-8711-8e52f59aef57" providerId="ADAL" clId="{CD7699AB-106F-436A-A2DC-1ECCF2CAC634}" dt="2022-08-01T23:51:03.625" v="160"/>
          <ac:picMkLst>
            <pc:docMk/>
            <pc:sldMk cId="533580682" sldId="256"/>
            <ac:picMk id="1029" creationId="{87144854-8CD4-B673-CDBA-74AA4C7B88E6}"/>
          </ac:picMkLst>
        </pc:picChg>
        <pc:picChg chg="mod">
          <ac:chgData name="Middleton, Tikki" userId="2048e53d-53c4-4268-8711-8e52f59aef57" providerId="ADAL" clId="{CD7699AB-106F-436A-A2DC-1ECCF2CAC634}" dt="2022-08-01T23:55:23.874" v="271" actId="1076"/>
          <ac:picMkLst>
            <pc:docMk/>
            <pc:sldMk cId="533580682" sldId="256"/>
            <ac:picMk id="1030" creationId="{00000000-0000-0000-0000-000000000000}"/>
          </ac:picMkLst>
        </pc:picChg>
        <pc:picChg chg="add del">
          <ac:chgData name="Middleton, Tikki" userId="2048e53d-53c4-4268-8711-8e52f59aef57" providerId="ADAL" clId="{CD7699AB-106F-436A-A2DC-1ECCF2CAC634}" dt="2022-08-01T23:51:03.625" v="160"/>
          <ac:picMkLst>
            <pc:docMk/>
            <pc:sldMk cId="533580682" sldId="256"/>
            <ac:picMk id="1031" creationId="{BE426E8D-05D8-8E3A-6316-81CC7C07ACB8}"/>
          </ac:picMkLst>
        </pc:picChg>
        <pc:picChg chg="add del">
          <ac:chgData name="Middleton, Tikki" userId="2048e53d-53c4-4268-8711-8e52f59aef57" providerId="ADAL" clId="{CD7699AB-106F-436A-A2DC-1ECCF2CAC634}" dt="2022-08-01T23:51:03.625" v="160"/>
          <ac:picMkLst>
            <pc:docMk/>
            <pc:sldMk cId="533580682" sldId="256"/>
            <ac:picMk id="1032" creationId="{F0D6D1DA-767B-7B47-10E3-4C27DAE4298B}"/>
          </ac:picMkLst>
        </pc:picChg>
        <pc:picChg chg="add del">
          <ac:chgData name="Middleton, Tikki" userId="2048e53d-53c4-4268-8711-8e52f59aef57" providerId="ADAL" clId="{CD7699AB-106F-436A-A2DC-1ECCF2CAC634}" dt="2022-08-01T23:51:03.625" v="160"/>
          <ac:picMkLst>
            <pc:docMk/>
            <pc:sldMk cId="533580682" sldId="256"/>
            <ac:picMk id="1033" creationId="{86BCBF7D-28E5-22F7-432B-FDDB20D97FA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3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45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88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7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5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60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7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1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4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5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98E-CE1F-47AB-A104-E64586DC4FF9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3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7298E-CE1F-47AB-A104-E64586DC4FF9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5A73D-BF5B-49C6-ADCE-49D30BF8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60375" y="5155382"/>
            <a:ext cx="3595549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dirty="0">
                <a:latin typeface="Century Schoolbook"/>
              </a:rPr>
              <a:t>Coach Ethan </a:t>
            </a:r>
            <a:r>
              <a:rPr lang="en-US" sz="2200" dirty="0" smtClean="0">
                <a:latin typeface="Century Schoolbook"/>
              </a:rPr>
              <a:t>Taylor</a:t>
            </a:r>
            <a:endParaRPr lang="en-US" sz="2200" dirty="0">
              <a:latin typeface="Century Schoolbook" panose="02040604050505020304" pitchFamily="18" charset="0"/>
            </a:endParaRPr>
          </a:p>
          <a:p>
            <a:r>
              <a:rPr lang="en-US" sz="2200" dirty="0" smtClean="0">
                <a:latin typeface="Century Schoolbook"/>
              </a:rPr>
              <a:t>GYM </a:t>
            </a:r>
            <a:r>
              <a:rPr lang="en-US" sz="2200" dirty="0">
                <a:latin typeface="Century Schoolbook"/>
              </a:rPr>
              <a:t>B Room </a:t>
            </a:r>
            <a:r>
              <a:rPr lang="en-US" sz="2200" dirty="0" smtClean="0">
                <a:latin typeface="Century Schoolbook"/>
              </a:rPr>
              <a:t>308</a:t>
            </a:r>
            <a:endParaRPr lang="en-US" sz="2200" dirty="0">
              <a:latin typeface="Century Schoolbook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5727" y="5868963"/>
            <a:ext cx="8148053" cy="1200329"/>
          </a:xfrm>
          <a:prstGeom prst="rect">
            <a:avLst/>
          </a:prstGeom>
          <a:noFill/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rgbClr val="002060"/>
                </a:solidFill>
                <a:latin typeface="Lucida Calligraphy" panose="03010101010101010101" pitchFamily="66" charset="0"/>
              </a:rPr>
              <a:t>#Patriots W.A.R. </a:t>
            </a:r>
          </a:p>
          <a:p>
            <a:pPr algn="ctr"/>
            <a:r>
              <a:rPr lang="en-US" sz="2000" b="1" i="1" dirty="0">
                <a:solidFill>
                  <a:srgbClr val="002060"/>
                </a:solidFill>
                <a:latin typeface="Lucida Calligraphy" panose="03010101010101010101" pitchFamily="66" charset="0"/>
              </a:rPr>
              <a:t>(Whole-Hearted; Accountable; Respectable)</a:t>
            </a:r>
          </a:p>
          <a:p>
            <a:pPr algn="ctr"/>
            <a:r>
              <a:rPr lang="en-US" sz="3200" i="1" dirty="0">
                <a:latin typeface="Lucida Calligraphy" panose="03010101010101010101" pitchFamily="66" charset="0"/>
              </a:rPr>
              <a:t> </a:t>
            </a:r>
          </a:p>
        </p:txBody>
      </p:sp>
      <p:sp>
        <p:nvSpPr>
          <p:cNvPr id="15" name="Title 6"/>
          <p:cNvSpPr>
            <a:spLocks noGrp="1"/>
          </p:cNvSpPr>
          <p:nvPr>
            <p:ph type="title"/>
          </p:nvPr>
        </p:nvSpPr>
        <p:spPr>
          <a:xfrm>
            <a:off x="352697" y="169817"/>
            <a:ext cx="8494221" cy="1455558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sz="3600">
                <a:solidFill>
                  <a:srgbClr val="FFFF00"/>
                </a:solidFill>
                <a:latin typeface="Comic Sans MS" panose="030F0702030302020204" pitchFamily="66" charset="0"/>
              </a:rPr>
              <a:t>      </a:t>
            </a:r>
            <a:r>
              <a:rPr lang="en-US" sz="3600">
                <a:solidFill>
                  <a:schemeClr val="bg1"/>
                </a:solidFill>
                <a:latin typeface="Comic Sans MS" panose="030F0702030302020204" pitchFamily="66" charset="0"/>
              </a:rPr>
              <a:t>Westside </a:t>
            </a:r>
            <a:r>
              <a:rPr lang="en-US" sz="3600" dirty="0">
                <a:solidFill>
                  <a:schemeClr val="bg1"/>
                </a:solidFill>
                <a:latin typeface="Comic Sans MS" panose="030F0702030302020204" pitchFamily="66" charset="0"/>
              </a:rPr>
              <a:t>High School</a:t>
            </a:r>
            <a:r>
              <a:rPr lang="en-US" sz="3600" dirty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en-US" sz="3600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en-US" sz="3600" dirty="0">
                <a:solidFill>
                  <a:srgbClr val="FFFF00"/>
                </a:solidFill>
                <a:latin typeface="Comic Sans MS" panose="030F0702030302020204" pitchFamily="66" charset="0"/>
              </a:rPr>
              <a:t>  </a:t>
            </a:r>
            <a:endParaRPr lang="en-US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95292" y="2288023"/>
            <a:ext cx="2262687" cy="13080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b="1" dirty="0"/>
              <a:t>Morehouse College</a:t>
            </a:r>
          </a:p>
          <a:p>
            <a:pPr algn="ctr"/>
            <a:r>
              <a:rPr lang="en-US" b="1" dirty="0"/>
              <a:t>Bachelor of Arts</a:t>
            </a:r>
          </a:p>
          <a:p>
            <a:r>
              <a:rPr lang="en-US" dirty="0"/>
              <a:t>          Kinesiology</a:t>
            </a:r>
            <a:endParaRPr lang="en-US" dirty="0" err="1">
              <a:cs typeface="Calibri"/>
            </a:endParaRPr>
          </a:p>
          <a:p>
            <a:endParaRPr lang="en-US" sz="900" dirty="0"/>
          </a:p>
          <a:p>
            <a:endParaRPr lang="en-US" dirty="0"/>
          </a:p>
        </p:txBody>
      </p:sp>
      <p:sp>
        <p:nvSpPr>
          <p:cNvPr id="6" name="AutoShape 2" descr="Augusta State University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016320" y="4065043"/>
            <a:ext cx="2734573" cy="1446550"/>
          </a:xfrm>
          <a:prstGeom prst="rect">
            <a:avLst/>
          </a:prstGeom>
        </p:spPr>
        <p:txBody>
          <a:bodyPr lIns="91440" tIns="45720" rIns="91440" bIns="45720" anchor="t">
            <a:spAutoFit/>
          </a:bodyPr>
          <a:lstStyle/>
          <a:p>
            <a:pPr algn="ctr"/>
            <a:endParaRPr lang="en-US" b="1" dirty="0">
              <a:cs typeface="Calibri" panose="020F0502020204030204"/>
            </a:endParaRPr>
          </a:p>
          <a:p>
            <a:pPr algn="ctr"/>
            <a:r>
              <a:rPr lang="en-US" b="1" dirty="0"/>
              <a:t>Auburn University</a:t>
            </a:r>
            <a:endParaRPr lang="en-US" dirty="0">
              <a:cs typeface="Calibri"/>
            </a:endParaRPr>
          </a:p>
          <a:p>
            <a:pPr algn="ctr"/>
            <a:r>
              <a:rPr lang="en-US" b="1" dirty="0"/>
              <a:t>Masters of Education</a:t>
            </a:r>
            <a:endParaRPr lang="en-US" b="1" dirty="0">
              <a:cs typeface="Calibri"/>
            </a:endParaRPr>
          </a:p>
          <a:p>
            <a:pPr algn="ctr"/>
            <a:r>
              <a:rPr lang="en-US" sz="1600"/>
              <a:t>Teacher Education/Physical</a:t>
            </a:r>
            <a:r>
              <a:rPr lang="en-US" sz="1600"/>
              <a:t> Ed</a:t>
            </a:r>
            <a:endParaRPr lang="en-US" sz="1600">
              <a:cs typeface="Calibri"/>
            </a:endParaRPr>
          </a:p>
          <a:p>
            <a:r>
              <a:rPr lang="en-US" dirty="0"/>
              <a:t>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3C65A53-425B-1D4D-A6CD-FB18D00137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27504"/>
            <a:ext cx="1827170" cy="1140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71CEF672-56D3-0202-D561-64993CB19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8028" y="1679696"/>
            <a:ext cx="2389518" cy="2335656"/>
          </a:xfrm>
          <a:prstGeom prst="rect">
            <a:avLst/>
          </a:prstGeom>
        </p:spPr>
      </p:pic>
      <p:pic>
        <p:nvPicPr>
          <p:cNvPr id="5" name="Picture 6" descr="Logo&#10;&#10;Description automatically generated">
            <a:extLst>
              <a:ext uri="{FF2B5EF4-FFF2-40B4-BE49-F238E27FC236}">
                <a16:creationId xmlns:a16="http://schemas.microsoft.com/office/drawing/2014/main" id="{BBD315BF-E76D-34BD-2591-02DBC973A9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5918" y="3596766"/>
            <a:ext cx="1798069" cy="2005103"/>
          </a:xfrm>
          <a:prstGeom prst="rect">
            <a:avLst/>
          </a:prstGeom>
        </p:spPr>
      </p:pic>
      <p:pic>
        <p:nvPicPr>
          <p:cNvPr id="16" name="Picture 16">
            <a:extLst>
              <a:ext uri="{FF2B5EF4-FFF2-40B4-BE49-F238E27FC236}">
                <a16:creationId xmlns:a16="http://schemas.microsoft.com/office/drawing/2014/main" id="{91E03859-3FE1-6352-CD99-9BF6887CE4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0" y="1928407"/>
            <a:ext cx="3302000" cy="279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580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068687B8BE0D49953AF31B0B1674FC" ma:contentTypeVersion="2" ma:contentTypeDescription="Create a new document." ma:contentTypeScope="" ma:versionID="00f32db7a861f8b3bdb0c85caeefe32b">
  <xsd:schema xmlns:xsd="http://www.w3.org/2001/XMLSchema" xmlns:xs="http://www.w3.org/2001/XMLSchema" xmlns:p="http://schemas.microsoft.com/office/2006/metadata/properties" xmlns:ns2="05c1e164-0b33-41e3-8513-78523074f833" targetNamespace="http://schemas.microsoft.com/office/2006/metadata/properties" ma:root="true" ma:fieldsID="5adb8d5158ac77bf16308f628fd14d3f" ns2:_="">
    <xsd:import namespace="05c1e164-0b33-41e3-8513-78523074f8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c1e164-0b33-41e3-8513-78523074f8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F35B90-BF53-4AF8-ADA3-16C0603DC2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688EE5-E0EA-46C7-A1A5-64CD8D9F2F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c1e164-0b33-41e3-8513-78523074f8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E33A8E-51DB-4608-93D5-DEBFB1C829B4}">
  <ds:schemaRefs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05c1e164-0b33-41e3-8513-78523074f83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15174</TotalTime>
  <Words>37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Schoolbook</vt:lpstr>
      <vt:lpstr>Comic Sans MS</vt:lpstr>
      <vt:lpstr>Lucida Calligraphy</vt:lpstr>
      <vt:lpstr>Office Theme</vt:lpstr>
      <vt:lpstr>      Westside High School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 Starts Here  at Bradley Elementary</dc:title>
  <dc:creator>Rogers, Zamyra</dc:creator>
  <cp:lastModifiedBy>Taylor, Ethan</cp:lastModifiedBy>
  <cp:revision>90</cp:revision>
  <dcterms:created xsi:type="dcterms:W3CDTF">2017-08-16T01:35:07Z</dcterms:created>
  <dcterms:modified xsi:type="dcterms:W3CDTF">2022-08-15T01:33:20Z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0x010100CB068687B8BE0D49953AF31B0B1674FC</vt:lpwstr>
  </property>
</Properties>
</file>